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73" r:id="rId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C"/>
    <a:srgbClr val="54BCEB"/>
    <a:srgbClr val="FFF0D2"/>
    <a:srgbClr val="C9FFFB"/>
    <a:srgbClr val="FF4343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806E8D-8C15-4AD2-6B02-DBFBE4151A76}" v="1" dt="2024-06-04T16:46:41.6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77" autoAdjust="0"/>
  </p:normalViewPr>
  <p:slideViewPr>
    <p:cSldViewPr snapToGrid="0">
      <p:cViewPr varScale="1">
        <p:scale>
          <a:sx n="105" d="100"/>
          <a:sy n="105" d="100"/>
        </p:scale>
        <p:origin x="1548" y="11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treemap chart&#10;&#10;Description automatically generated">
            <a:extLst>
              <a:ext uri="{FF2B5EF4-FFF2-40B4-BE49-F238E27FC236}">
                <a16:creationId xmlns:a16="http://schemas.microsoft.com/office/drawing/2014/main" id="{16FE9E8E-A985-FF24-D7C8-EC8A4F9D0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graphicFrame>
        <p:nvGraphicFramePr>
          <p:cNvPr id="3" name="Table 107">
            <a:extLst>
              <a:ext uri="{FF2B5EF4-FFF2-40B4-BE49-F238E27FC236}">
                <a16:creationId xmlns:a16="http://schemas.microsoft.com/office/drawing/2014/main" id="{EBBA4467-61AE-737F-10D0-C5E93C728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704054"/>
              </p:ext>
            </p:extLst>
          </p:nvPr>
        </p:nvGraphicFramePr>
        <p:xfrm>
          <a:off x="2470912" y="453217"/>
          <a:ext cx="7130644" cy="1698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506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64816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22773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518081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07468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608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Tomato &amp;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 Pasta</a:t>
                      </a: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Cottage Pie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Gravy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00FF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prstClr val="black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prstClr val="black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/>
                        </a:rPr>
                        <a:t>Peri Peri or BBQ Chicken or Quorn with Diced Seasoned Potatoes &amp; Sweetcorn Salsa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Meatballs in Tomato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Sauce with Rice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Salmon Fishfingers/ Fishfingers with Chips &amp; Tomato Sauce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3554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Mexican Fajitas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Creamy Chickpea and Coconut Curry 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 Cheese and Broccoli Pasta with Garlic Bread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Mexican Bean Roll with Chips &amp; Tomato Sauce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5539570"/>
                  </a:ext>
                </a:extLst>
              </a:tr>
              <a:tr h="238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3476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Blackberry and Apple Crumble with Custard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Melting Moment Biscuit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Fruit Platter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Carrot and Courgette Cake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Chocolate Orange Cookie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graphicFrame>
        <p:nvGraphicFramePr>
          <p:cNvPr id="6" name="Table 107">
            <a:extLst>
              <a:ext uri="{FF2B5EF4-FFF2-40B4-BE49-F238E27FC236}">
                <a16:creationId xmlns:a16="http://schemas.microsoft.com/office/drawing/2014/main" id="{F5B34B11-FC8E-0D85-0144-70A11184F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786325"/>
              </p:ext>
            </p:extLst>
          </p:nvPr>
        </p:nvGraphicFramePr>
        <p:xfrm>
          <a:off x="2482601" y="2183109"/>
          <a:ext cx="7130644" cy="1603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14430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66522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4210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Classic Cheese and Tomato Pizza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Or Rainbow Pizza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Potato Wedges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Chicken Pasta Bake with Garlic Bread</a:t>
                      </a: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Sausage and Mash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with Gravy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Chicken Tikka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Masala with Rice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Tuna Pasta Bake or Fishfingers with Chips &amp; Tomato Sauce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521452">
                <a:tc vMerge="1">
                  <a:txBody>
                    <a:bodyPr/>
                    <a:lstStyle/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Chinese Vegetable Curry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 with Rice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Vegan Sausage and Mash with Gravy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Mild Mexican Chilli</a:t>
                      </a:r>
                    </a:p>
                    <a:p>
                      <a:pPr algn="ctr"/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 with Rice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Cheese and Tomato Quiche with Chips &amp; Tomato Sauce</a:t>
                      </a:r>
                    </a:p>
                    <a:p>
                      <a:pPr algn="ctr"/>
                      <a:endParaRPr lang="en-GB" sz="700" b="0" dirty="0">
                        <a:solidFill>
                          <a:schemeClr val="tx1"/>
                        </a:solidFill>
                        <a:highlight>
                          <a:srgbClr val="FFD3CC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7409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4421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Marble Sponge Cake with Custard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Jelly with Mandarins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Fruit Medley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Peach Cake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Oaty Cookie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graphicFrame>
        <p:nvGraphicFramePr>
          <p:cNvPr id="7" name="Table 107">
            <a:extLst>
              <a:ext uri="{FF2B5EF4-FFF2-40B4-BE49-F238E27FC236}">
                <a16:creationId xmlns:a16="http://schemas.microsoft.com/office/drawing/2014/main" id="{72A7DF8A-7116-3287-8161-3A45882DD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586498"/>
              </p:ext>
            </p:extLst>
          </p:nvPr>
        </p:nvGraphicFramePr>
        <p:xfrm>
          <a:off x="2485639" y="3766790"/>
          <a:ext cx="7130644" cy="1613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56624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24328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9278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Macaroni Cheese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Mild Caribbean Chicken with Rice and Peas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Caribbean Butterbean Stew with Rice and Peas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Roast Chicken with Stuffing, Roast Potatoes and Gravy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Spaghetti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Bolognaise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Breaded Fish with Chips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&amp; Tomato Sauce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9278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Plant Balls in Tomato Sauce with Rice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Cottage Pie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with Gravy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Hot Pot Baked Bean Casserole with Rice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Cheese and Pepper Omelette with Chips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&amp; Tomato Sauce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629507"/>
                  </a:ext>
                </a:extLst>
              </a:tr>
              <a:tr h="1642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4296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Chocolate and Beetroot Brownie</a:t>
                      </a:r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Sticky Toffee Apple Crumble with Custard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Fruit Salad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 Savoury Cheese Scone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Vanilla Shortbread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80F6D21-4CFF-E90D-41CC-FD93E4EFDC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619693"/>
            <a:ext cx="147249" cy="152424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79CF536-9206-0839-1C33-6D1051DCC9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636" y="2230127"/>
            <a:ext cx="147249" cy="152424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4F6DA125-B443-D656-86C2-975E2121E4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508" y="3833901"/>
            <a:ext cx="147249" cy="15242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D71772F-A117-A7BE-E328-3174DBAB46AB}"/>
              </a:ext>
            </a:extLst>
          </p:cNvPr>
          <p:cNvGrpSpPr/>
          <p:nvPr/>
        </p:nvGrpSpPr>
        <p:grpSpPr>
          <a:xfrm>
            <a:off x="1620742" y="5443769"/>
            <a:ext cx="3229006" cy="220668"/>
            <a:chOff x="1620742" y="5443769"/>
            <a:chExt cx="3479545" cy="220668"/>
          </a:xfrm>
        </p:grpSpPr>
        <p:pic>
          <p:nvPicPr>
            <p:cNvPr id="4" name="Picture 3" descr="A close up of a logo&#10;&#10;Description automatically generated">
              <a:extLst>
                <a:ext uri="{FF2B5EF4-FFF2-40B4-BE49-F238E27FC236}">
                  <a16:creationId xmlns:a16="http://schemas.microsoft.com/office/drawing/2014/main" id="{A5CF1218-55D9-3AE0-0D51-CC7B55628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742" y="5450229"/>
              <a:ext cx="200695" cy="20774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0315D2-4F82-7958-27F8-FDC7B208AD9E}"/>
                </a:ext>
              </a:extLst>
            </p:cNvPr>
            <p:cNvSpPr txBox="1"/>
            <p:nvPr/>
          </p:nvSpPr>
          <p:spPr>
            <a:xfrm>
              <a:off x="1730657" y="5445198"/>
              <a:ext cx="1319559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Added Plant Power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B1D324C-AD88-0F80-318B-2DB0121C89E3}"/>
                </a:ext>
              </a:extLst>
            </p:cNvPr>
            <p:cNvSpPr txBox="1"/>
            <p:nvPr/>
          </p:nvSpPr>
          <p:spPr>
            <a:xfrm>
              <a:off x="4372163" y="5446381"/>
              <a:ext cx="72812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Vegan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6C7567-5A14-BE17-320A-9578DA796B92}"/>
                </a:ext>
              </a:extLst>
            </p:cNvPr>
            <p:cNvSpPr txBox="1"/>
            <p:nvPr/>
          </p:nvSpPr>
          <p:spPr>
            <a:xfrm>
              <a:off x="3182242" y="5446381"/>
              <a:ext cx="85714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Wholemeal</a:t>
              </a:r>
            </a:p>
          </p:txBody>
        </p:sp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4E6E4C9D-FF8F-65F6-E757-43FFA012B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3040650" y="5443769"/>
              <a:ext cx="222377" cy="220668"/>
            </a:xfrm>
            <a:prstGeom prst="rect">
              <a:avLst/>
            </a:prstGeom>
          </p:spPr>
        </p:pic>
        <p:pic>
          <p:nvPicPr>
            <p:cNvPr id="16" name="Picture 15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32747DC6-7421-7CF2-D7D3-67D61E56D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2972" y="5495882"/>
              <a:ext cx="202846" cy="116442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D3B151F-19B4-714E-1362-986D1FB58A94}"/>
              </a:ext>
            </a:extLst>
          </p:cNvPr>
          <p:cNvSpPr txBox="1"/>
          <p:nvPr/>
        </p:nvSpPr>
        <p:spPr>
          <a:xfrm>
            <a:off x="281885" y="5747319"/>
            <a:ext cx="63712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 Daily: </a:t>
            </a:r>
            <a:r>
              <a:rPr lang="en-GB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Fresh Bread – Salad Selection – Fresh Fruit and Yoghurt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56B97B-B930-EE76-D5AF-2ADAA8E8965E}"/>
              </a:ext>
            </a:extLst>
          </p:cNvPr>
          <p:cNvSpPr txBox="1"/>
          <p:nvPr/>
        </p:nvSpPr>
        <p:spPr>
          <a:xfrm>
            <a:off x="261256" y="35675"/>
            <a:ext cx="12804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Central Autumn Winter Menu 2024 2025</a:t>
            </a:r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6F7BCB46-7A75-6F20-CE79-80DE61FC71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090663" y="5144425"/>
            <a:ext cx="164473" cy="163209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0A0BCA4F-5C96-436C-A819-20008FA191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374677" y="3468586"/>
            <a:ext cx="164473" cy="163209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30DE88C8-978C-FB05-85BA-2F79B12725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715737" y="1855636"/>
            <a:ext cx="164473" cy="163209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E762EBB2-0991-49BB-08E1-D499BFFA1F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28" y="655675"/>
            <a:ext cx="202846" cy="116442"/>
          </a:xfrm>
          <a:prstGeom prst="rect">
            <a:avLst/>
          </a:prstGeom>
        </p:spPr>
      </p:pic>
      <p:pic>
        <p:nvPicPr>
          <p:cNvPr id="26" name="Picture 25" descr="A picture containing object&#10;&#10;Description automatically generated">
            <a:extLst>
              <a:ext uri="{FF2B5EF4-FFF2-40B4-BE49-F238E27FC236}">
                <a16:creationId xmlns:a16="http://schemas.microsoft.com/office/drawing/2014/main" id="{9794881F-24F0-4AAB-9514-A3C244D960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162" y="1333342"/>
            <a:ext cx="202846" cy="116442"/>
          </a:xfrm>
          <a:prstGeom prst="rect">
            <a:avLst/>
          </a:prstGeom>
        </p:spPr>
      </p:pic>
      <p:pic>
        <p:nvPicPr>
          <p:cNvPr id="27" name="Picture 26" descr="A picture containing object&#10;&#10;Description automatically generated">
            <a:extLst>
              <a:ext uri="{FF2B5EF4-FFF2-40B4-BE49-F238E27FC236}">
                <a16:creationId xmlns:a16="http://schemas.microsoft.com/office/drawing/2014/main" id="{F54FE95A-EF59-399D-BCE6-4412864FB1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02" y="1875939"/>
            <a:ext cx="202846" cy="116442"/>
          </a:xfrm>
          <a:prstGeom prst="rect">
            <a:avLst/>
          </a:prstGeom>
        </p:spPr>
      </p:pic>
      <p:pic>
        <p:nvPicPr>
          <p:cNvPr id="28" name="Picture 27" descr="A picture containing object&#10;&#10;Description automatically generated">
            <a:extLst>
              <a:ext uri="{FF2B5EF4-FFF2-40B4-BE49-F238E27FC236}">
                <a16:creationId xmlns:a16="http://schemas.microsoft.com/office/drawing/2014/main" id="{BFE1C230-B243-E9A9-868C-D822C4A4D7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714" y="1939537"/>
            <a:ext cx="202846" cy="116442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07C7885E-2CBC-1F54-8BA3-D8977F5603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908" y="1286896"/>
            <a:ext cx="202846" cy="116442"/>
          </a:xfrm>
          <a:prstGeom prst="rect">
            <a:avLst/>
          </a:prstGeom>
        </p:spPr>
      </p:pic>
      <p:pic>
        <p:nvPicPr>
          <p:cNvPr id="30" name="Picture 29" descr="A picture containing object&#10;&#10;Description automatically generated">
            <a:extLst>
              <a:ext uri="{FF2B5EF4-FFF2-40B4-BE49-F238E27FC236}">
                <a16:creationId xmlns:a16="http://schemas.microsoft.com/office/drawing/2014/main" id="{116665EB-71C4-34B6-8169-96B86DCFE2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35" y="1131535"/>
            <a:ext cx="202846" cy="116442"/>
          </a:xfrm>
          <a:prstGeom prst="rect">
            <a:avLst/>
          </a:prstGeom>
        </p:spPr>
      </p:pic>
      <p:pic>
        <p:nvPicPr>
          <p:cNvPr id="31" name="Picture 30" descr="A picture containing object&#10;&#10;Description automatically generated">
            <a:extLst>
              <a:ext uri="{FF2B5EF4-FFF2-40B4-BE49-F238E27FC236}">
                <a16:creationId xmlns:a16="http://schemas.microsoft.com/office/drawing/2014/main" id="{6AD52965-06A7-0410-3813-B944AA8567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966" y="3463381"/>
            <a:ext cx="202846" cy="116442"/>
          </a:xfrm>
          <a:prstGeom prst="rect">
            <a:avLst/>
          </a:prstGeom>
        </p:spPr>
      </p:pic>
      <p:pic>
        <p:nvPicPr>
          <p:cNvPr id="32" name="Picture 31" descr="A picture containing object&#10;&#10;Description automatically generated">
            <a:extLst>
              <a:ext uri="{FF2B5EF4-FFF2-40B4-BE49-F238E27FC236}">
                <a16:creationId xmlns:a16="http://schemas.microsoft.com/office/drawing/2014/main" id="{0EBC90E8-F461-BF2E-E8B0-24BB0AAEFD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336" y="3483005"/>
            <a:ext cx="202846" cy="116442"/>
          </a:xfrm>
          <a:prstGeom prst="rect">
            <a:avLst/>
          </a:prstGeom>
        </p:spPr>
      </p:pic>
      <p:pic>
        <p:nvPicPr>
          <p:cNvPr id="33" name="Picture 32" descr="A picture containing object&#10;&#10;Description automatically generated">
            <a:extLst>
              <a:ext uri="{FF2B5EF4-FFF2-40B4-BE49-F238E27FC236}">
                <a16:creationId xmlns:a16="http://schemas.microsoft.com/office/drawing/2014/main" id="{CF88126D-4908-5043-3BD1-CB85B2D9EC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465" y="3515353"/>
            <a:ext cx="202846" cy="116442"/>
          </a:xfrm>
          <a:prstGeom prst="rect">
            <a:avLst/>
          </a:prstGeom>
        </p:spPr>
      </p:pic>
      <p:pic>
        <p:nvPicPr>
          <p:cNvPr id="34" name="Picture 33" descr="A picture containing object&#10;&#10;Description automatically generated">
            <a:extLst>
              <a:ext uri="{FF2B5EF4-FFF2-40B4-BE49-F238E27FC236}">
                <a16:creationId xmlns:a16="http://schemas.microsoft.com/office/drawing/2014/main" id="{58F4EB2B-0FC9-FE63-E671-7B0B80B4A6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344" y="2904719"/>
            <a:ext cx="202846" cy="116442"/>
          </a:xfrm>
          <a:prstGeom prst="rect">
            <a:avLst/>
          </a:prstGeom>
        </p:spPr>
      </p:pic>
      <p:pic>
        <p:nvPicPr>
          <p:cNvPr id="35" name="Picture 34" descr="A picture containing object&#10;&#10;Description automatically generated">
            <a:extLst>
              <a:ext uri="{FF2B5EF4-FFF2-40B4-BE49-F238E27FC236}">
                <a16:creationId xmlns:a16="http://schemas.microsoft.com/office/drawing/2014/main" id="{8077CF01-7C6C-F355-C67A-9D0EF63FF1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35" y="2921409"/>
            <a:ext cx="202846" cy="116442"/>
          </a:xfrm>
          <a:prstGeom prst="rect">
            <a:avLst/>
          </a:prstGeom>
        </p:spPr>
      </p:pic>
      <p:pic>
        <p:nvPicPr>
          <p:cNvPr id="36" name="Picture 35" descr="A picture containing object&#10;&#10;Description automatically generated">
            <a:extLst>
              <a:ext uri="{FF2B5EF4-FFF2-40B4-BE49-F238E27FC236}">
                <a16:creationId xmlns:a16="http://schemas.microsoft.com/office/drawing/2014/main" id="{3AB96D60-FE8B-D8F1-0993-8427740504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43" y="2897501"/>
            <a:ext cx="202846" cy="116442"/>
          </a:xfrm>
          <a:prstGeom prst="rect">
            <a:avLst/>
          </a:prstGeom>
        </p:spPr>
      </p:pic>
      <p:pic>
        <p:nvPicPr>
          <p:cNvPr id="37" name="Picture 36" descr="A picture containing object&#10;&#10;Description automatically generated">
            <a:extLst>
              <a:ext uri="{FF2B5EF4-FFF2-40B4-BE49-F238E27FC236}">
                <a16:creationId xmlns:a16="http://schemas.microsoft.com/office/drawing/2014/main" id="{203653CB-B137-1450-DDAD-D279B9A3E4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997" y="4522590"/>
            <a:ext cx="202846" cy="116442"/>
          </a:xfrm>
          <a:prstGeom prst="rect">
            <a:avLst/>
          </a:prstGeom>
        </p:spPr>
      </p:pic>
      <p:pic>
        <p:nvPicPr>
          <p:cNvPr id="38" name="Picture 37" descr="A picture containing object&#10;&#10;Description automatically generated">
            <a:extLst>
              <a:ext uri="{FF2B5EF4-FFF2-40B4-BE49-F238E27FC236}">
                <a16:creationId xmlns:a16="http://schemas.microsoft.com/office/drawing/2014/main" id="{F3DA0F8A-FF39-FAAE-093B-E176C59059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152" y="4551420"/>
            <a:ext cx="202846" cy="116442"/>
          </a:xfrm>
          <a:prstGeom prst="rect">
            <a:avLst/>
          </a:prstGeom>
        </p:spPr>
      </p:pic>
      <p:pic>
        <p:nvPicPr>
          <p:cNvPr id="39" name="Picture 38" descr="A picture containing object&#10;&#10;Description automatically generated">
            <a:extLst>
              <a:ext uri="{FF2B5EF4-FFF2-40B4-BE49-F238E27FC236}">
                <a16:creationId xmlns:a16="http://schemas.microsoft.com/office/drawing/2014/main" id="{5B984C2F-558F-4331-7AB2-42385E2497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917" y="4528889"/>
            <a:ext cx="202846" cy="116442"/>
          </a:xfrm>
          <a:prstGeom prst="rect">
            <a:avLst/>
          </a:prstGeom>
        </p:spPr>
      </p:pic>
      <p:pic>
        <p:nvPicPr>
          <p:cNvPr id="40" name="Picture 39" descr="A picture containing object&#10;&#10;Description automatically generated">
            <a:extLst>
              <a:ext uri="{FF2B5EF4-FFF2-40B4-BE49-F238E27FC236}">
                <a16:creationId xmlns:a16="http://schemas.microsoft.com/office/drawing/2014/main" id="{3AB49890-2516-E50D-955F-891EC94812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954" y="4546621"/>
            <a:ext cx="202846" cy="116442"/>
          </a:xfrm>
          <a:prstGeom prst="rect">
            <a:avLst/>
          </a:prstGeom>
        </p:spPr>
      </p:pic>
      <p:pic>
        <p:nvPicPr>
          <p:cNvPr id="41" name="Picture 40" descr="A picture containing object&#10;&#10;Description automatically generated">
            <a:extLst>
              <a:ext uri="{FF2B5EF4-FFF2-40B4-BE49-F238E27FC236}">
                <a16:creationId xmlns:a16="http://schemas.microsoft.com/office/drawing/2014/main" id="{D23594BD-AABE-0A1A-1494-0DE01F4DE7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35" y="5126799"/>
            <a:ext cx="202846" cy="116442"/>
          </a:xfrm>
          <a:prstGeom prst="rect">
            <a:avLst/>
          </a:prstGeom>
        </p:spPr>
      </p:pic>
      <p:pic>
        <p:nvPicPr>
          <p:cNvPr id="42" name="Picture 41" descr="A picture containing object&#10;&#10;Description automatically generated">
            <a:extLst>
              <a:ext uri="{FF2B5EF4-FFF2-40B4-BE49-F238E27FC236}">
                <a16:creationId xmlns:a16="http://schemas.microsoft.com/office/drawing/2014/main" id="{E0038DE7-4285-3202-1199-68F478B178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857" y="5123621"/>
            <a:ext cx="202846" cy="116442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34F1FE1F-9960-B07A-7812-8A49F79759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430984" y="2920884"/>
            <a:ext cx="164473" cy="163209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EE053092-F337-3A70-F91B-00B5E3CA53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741788" y="2859645"/>
            <a:ext cx="164473" cy="163209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1BDEF050-42B2-D521-7698-79D0C35395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995808" y="2223225"/>
            <a:ext cx="164473" cy="163209"/>
          </a:xfrm>
          <a:prstGeom prst="rect">
            <a:avLst/>
          </a:prstGeom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8BB57640-5CA9-3F39-A09F-780166308C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841444" y="2874117"/>
            <a:ext cx="164473" cy="163209"/>
          </a:xfrm>
          <a:prstGeom prst="rect">
            <a:avLst/>
          </a:prstGeom>
        </p:spPr>
      </p:pic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871CFE70-EFC6-AA46-6913-693580DFD0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140041" y="1387156"/>
            <a:ext cx="164473" cy="163209"/>
          </a:xfrm>
          <a:prstGeom prst="rect">
            <a:avLst/>
          </a:prstGeom>
        </p:spPr>
      </p:pic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41457368-5F42-C127-C316-70CBC37C8D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451196" y="4499206"/>
            <a:ext cx="164473" cy="163209"/>
          </a:xfrm>
          <a:prstGeom prst="rect">
            <a:avLst/>
          </a:prstGeom>
        </p:spPr>
      </p:pic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2C6624D0-25EA-4902-185F-72A9EB9898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767073" y="4514769"/>
            <a:ext cx="164473" cy="163209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7A91014B-194E-D432-2C35-2348E50F70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652009" y="2665577"/>
            <a:ext cx="164473" cy="163209"/>
          </a:xfrm>
          <a:prstGeom prst="rect">
            <a:avLst/>
          </a:prstGeom>
        </p:spPr>
      </p:pic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38FBDE11-15E4-A4DA-D842-6592CEA7DA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688189" y="1305550"/>
            <a:ext cx="164473" cy="163209"/>
          </a:xfrm>
          <a:prstGeom prst="rect">
            <a:avLst/>
          </a:prstGeom>
        </p:spPr>
      </p:pic>
      <p:pic>
        <p:nvPicPr>
          <p:cNvPr id="53" name="Picture 52" descr="A close up of a logo&#10;&#10;Description automatically generated">
            <a:extLst>
              <a:ext uri="{FF2B5EF4-FFF2-40B4-BE49-F238E27FC236}">
                <a16:creationId xmlns:a16="http://schemas.microsoft.com/office/drawing/2014/main" id="{478F62C0-16C1-9D23-032B-46DFD779A4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913571" y="681421"/>
            <a:ext cx="164473" cy="163209"/>
          </a:xfrm>
          <a:prstGeom prst="rect">
            <a:avLst/>
          </a:prstGeom>
        </p:spPr>
      </p:pic>
      <p:pic>
        <p:nvPicPr>
          <p:cNvPr id="54" name="Picture 53" descr="A picture containing object&#10;&#10;Description automatically generated">
            <a:extLst>
              <a:ext uri="{FF2B5EF4-FFF2-40B4-BE49-F238E27FC236}">
                <a16:creationId xmlns:a16="http://schemas.microsoft.com/office/drawing/2014/main" id="{0C6C7674-F8DD-E838-E258-74657A0EC3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52" y="1418572"/>
            <a:ext cx="202846" cy="116442"/>
          </a:xfrm>
          <a:prstGeom prst="rect">
            <a:avLst/>
          </a:prstGeom>
        </p:spPr>
      </p:pic>
      <p:pic>
        <p:nvPicPr>
          <p:cNvPr id="15" name="Picture 14" descr="A black background with orange letters&#10;&#10;Description automatically generated">
            <a:extLst>
              <a:ext uri="{FF2B5EF4-FFF2-40B4-BE49-F238E27FC236}">
                <a16:creationId xmlns:a16="http://schemas.microsoft.com/office/drawing/2014/main" id="{565A5F82-D005-95ED-20AF-B68301CEC1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017" y="516645"/>
            <a:ext cx="628558" cy="2378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33EA0F4-0845-5140-0259-B17D2D611F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4395" y="3676976"/>
            <a:ext cx="488990" cy="330976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5749ECF-D36A-C254-F317-72DE9BC787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652009" y="2342828"/>
            <a:ext cx="164473" cy="16320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4D8EF60-2ACC-4B29-F949-726D41B3A9E8}"/>
              </a:ext>
            </a:extLst>
          </p:cNvPr>
          <p:cNvSpPr txBox="1"/>
          <p:nvPr/>
        </p:nvSpPr>
        <p:spPr>
          <a:xfrm>
            <a:off x="508000" y="895237"/>
            <a:ext cx="7745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04.11.2024</a:t>
            </a:r>
          </a:p>
          <a:p>
            <a:r>
              <a:rPr lang="en-GB" sz="1000" dirty="0"/>
              <a:t>25.11.2024</a:t>
            </a:r>
          </a:p>
          <a:p>
            <a:r>
              <a:rPr lang="en-GB" sz="1000" dirty="0"/>
              <a:t>16.12.2024</a:t>
            </a:r>
          </a:p>
          <a:p>
            <a:r>
              <a:rPr lang="en-GB" sz="1000" dirty="0"/>
              <a:t>20.01.2025</a:t>
            </a:r>
          </a:p>
          <a:p>
            <a:r>
              <a:rPr lang="en-GB" sz="1000" dirty="0"/>
              <a:t>10.02.2025</a:t>
            </a:r>
          </a:p>
          <a:p>
            <a:r>
              <a:rPr lang="en-GB" sz="1000" dirty="0"/>
              <a:t>10.03.2025</a:t>
            </a:r>
          </a:p>
          <a:p>
            <a:r>
              <a:rPr lang="en-GB" sz="1000" dirty="0"/>
              <a:t>31.03.2025</a:t>
            </a:r>
          </a:p>
          <a:p>
            <a:endParaRPr lang="en-GB" sz="10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02B199D-6FC9-5683-36D7-B027FD131148}"/>
              </a:ext>
            </a:extLst>
          </p:cNvPr>
          <p:cNvSpPr txBox="1"/>
          <p:nvPr/>
        </p:nvSpPr>
        <p:spPr>
          <a:xfrm>
            <a:off x="508000" y="2462244"/>
            <a:ext cx="7745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11.11.2024</a:t>
            </a:r>
          </a:p>
          <a:p>
            <a:r>
              <a:rPr lang="en-GB" sz="1000" dirty="0"/>
              <a:t>02.12.2024</a:t>
            </a:r>
          </a:p>
          <a:p>
            <a:r>
              <a:rPr lang="en-GB" sz="1000" dirty="0"/>
              <a:t>06.01.2025</a:t>
            </a:r>
          </a:p>
          <a:p>
            <a:r>
              <a:rPr lang="en-GB" sz="1000" dirty="0"/>
              <a:t>27.01.2025</a:t>
            </a:r>
          </a:p>
          <a:p>
            <a:r>
              <a:rPr lang="en-GB" sz="1000" dirty="0"/>
              <a:t>24.02.2025</a:t>
            </a:r>
          </a:p>
          <a:p>
            <a:r>
              <a:rPr lang="en-GB" sz="1000" dirty="0"/>
              <a:t>17.03.2025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6805037-EEB4-D4DE-8CC7-5428F7C04CA0}"/>
              </a:ext>
            </a:extLst>
          </p:cNvPr>
          <p:cNvSpPr txBox="1"/>
          <p:nvPr/>
        </p:nvSpPr>
        <p:spPr>
          <a:xfrm>
            <a:off x="508000" y="4217367"/>
            <a:ext cx="8066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18.11.2024</a:t>
            </a:r>
          </a:p>
          <a:p>
            <a:r>
              <a:rPr lang="en-GB" sz="1000" dirty="0"/>
              <a:t>09.12.2024</a:t>
            </a:r>
          </a:p>
          <a:p>
            <a:r>
              <a:rPr lang="en-GB" sz="1000" dirty="0"/>
              <a:t>13.01.2025</a:t>
            </a:r>
          </a:p>
          <a:p>
            <a:r>
              <a:rPr lang="en-GB" sz="1000" dirty="0"/>
              <a:t>03.02.2025</a:t>
            </a:r>
          </a:p>
          <a:p>
            <a:r>
              <a:rPr lang="en-GB" sz="1000" dirty="0"/>
              <a:t>03..03.2025</a:t>
            </a:r>
          </a:p>
          <a:p>
            <a:r>
              <a:rPr lang="en-GB" sz="1000" dirty="0"/>
              <a:t>24.03.2025</a:t>
            </a:r>
          </a:p>
        </p:txBody>
      </p:sp>
    </p:spTree>
    <p:extLst>
      <p:ext uri="{BB962C8B-B14F-4D97-AF65-F5344CB8AC3E}">
        <p14:creationId xmlns:p14="http://schemas.microsoft.com/office/powerpoint/2010/main" val="3266304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fda75f49-550d-4131-a95b-53856d2729ec" xsi:nil="true"/>
    <Owner xmlns="fda75f49-550d-4131-a95b-53856d2729ec">
      <UserInfo>
        <DisplayName/>
        <AccountId xsi:nil="true"/>
        <AccountType/>
      </UserInfo>
    </Owner>
    <lcf76f155ced4ddcb4097134ff3c332f xmlns="fda75f49-550d-4131-a95b-53856d2729ec">
      <Terms xmlns="http://schemas.microsoft.com/office/infopath/2007/PartnerControls"/>
    </lcf76f155ced4ddcb4097134ff3c332f>
    <TeamsChannelId xmlns="fda75f49-550d-4131-a95b-53856d2729ec" xsi:nil="true"/>
    <Is_Collaboration_Space_Locked xmlns="fda75f49-550d-4131-a95b-53856d2729ec" xsi:nil="true"/>
    <NotebookType xmlns="fda75f49-550d-4131-a95b-53856d2729ec" xsi:nil="true"/>
    <AppVersion xmlns="fda75f49-550d-4131-a95b-53856d2729ec" xsi:nil="true"/>
    <IsNotebookLocked xmlns="fda75f49-550d-4131-a95b-53856d2729ec" xsi:nil="true"/>
    <DefaultSectionNames xmlns="fda75f49-550d-4131-a95b-53856d2729ec" xsi:nil="true"/>
    <Has_Leaders_Only_SectionGroup xmlns="fda75f49-550d-4131-a95b-53856d2729ec" xsi:nil="true"/>
    <Self_Registration_Enabled xmlns="fda75f49-550d-4131-a95b-53856d2729ec" xsi:nil="true"/>
    <CultureName xmlns="fda75f49-550d-4131-a95b-53856d2729ec" xsi:nil="true"/>
    <Leaders xmlns="fda75f49-550d-4131-a95b-53856d2729ec">
      <UserInfo>
        <DisplayName/>
        <AccountId xsi:nil="true"/>
        <AccountType/>
      </UserInfo>
    </Leaders>
    <Distribution_Groups xmlns="fda75f49-550d-4131-a95b-53856d2729ec" xsi:nil="true"/>
    <LMS_Mappings xmlns="fda75f49-550d-4131-a95b-53856d2729ec" xsi:nil="true"/>
    <Templates xmlns="fda75f49-550d-4131-a95b-53856d2729ec" xsi:nil="true"/>
    <Members xmlns="fda75f49-550d-4131-a95b-53856d2729ec">
      <UserInfo>
        <DisplayName/>
        <AccountId xsi:nil="true"/>
        <AccountType/>
      </UserInfo>
    </Members>
    <Member_Groups xmlns="fda75f49-550d-4131-a95b-53856d2729ec">
      <UserInfo>
        <DisplayName/>
        <AccountId xsi:nil="true"/>
        <AccountType/>
      </UserInfo>
    </Member_Groups>
    <FolderType xmlns="fda75f49-550d-4131-a95b-53856d2729ec" xsi:nil="true"/>
    <TaxCatchAll xmlns="058a2aa1-1da6-4f90-bbf9-76d219ff4780" xsi:nil="true"/>
    <Invited_Leaders xmlns="fda75f49-550d-4131-a95b-53856d2729ec" xsi:nil="true"/>
    <Invited_Members xmlns="fda75f49-550d-4131-a95b-53856d2729e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8545CEACE98C47A53948227D76640B" ma:contentTypeVersion="37" ma:contentTypeDescription="Create a new document." ma:contentTypeScope="" ma:versionID="765ad51d7ea0e6e7d10f3dc4a7b29ea3">
  <xsd:schema xmlns:xsd="http://www.w3.org/2001/XMLSchema" xmlns:xs="http://www.w3.org/2001/XMLSchema" xmlns:p="http://schemas.microsoft.com/office/2006/metadata/properties" xmlns:ns2="fda75f49-550d-4131-a95b-53856d2729ec" xmlns:ns3="058a2aa1-1da6-4f90-bbf9-76d219ff4780" targetNamespace="http://schemas.microsoft.com/office/2006/metadata/properties" ma:root="true" ma:fieldsID="d75d9212d7cdcb1c2c5a35184174d004" ns2:_="" ns3:_="">
    <xsd:import namespace="fda75f49-550d-4131-a95b-53856d2729ec"/>
    <xsd:import namespace="058a2aa1-1da6-4f90-bbf9-76d219ff4780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75f49-550d-4131-a95b-53856d2729ec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5" nillable="true" ma:displayName="Location" ma:internalName="MediaServiceLocation" ma:readOnly="true">
      <xsd:simpleType>
        <xsd:restriction base="dms:Text"/>
      </xsd:simpleType>
    </xsd:element>
    <xsd:element name="MediaServiceAutoKeyPoints" ma:index="3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41" nillable="true" ma:taxonomy="true" ma:internalName="lcf76f155ced4ddcb4097134ff3c332f" ma:taxonomyFieldName="MediaServiceImageTags" ma:displayName="Image Tags" ma:readOnly="false" ma:fieldId="{5cf76f15-5ced-4ddc-b409-7134ff3c332f}" ma:taxonomyMulti="true" ma:sspId="2340a476-bbbb-4644-9e8c-8244b65459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8a2aa1-1da6-4f90-bbf9-76d219ff4780" elementFormDefault="qualified">
    <xsd:import namespace="http://schemas.microsoft.com/office/2006/documentManagement/types"/>
    <xsd:import namespace="http://schemas.microsoft.com/office/infopath/2007/PartnerControls"/>
    <xsd:element name="SharedWithUsers" ma:index="3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2" nillable="true" ma:displayName="Taxonomy Catch All Column" ma:hidden="true" ma:list="{dd6ef3ab-0612-4495-b6f7-53fc950208f5}" ma:internalName="TaxCatchAll" ma:showField="CatchAllData" ma:web="058a2aa1-1da6-4f90-bbf9-76d219ff47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B72B72-EFE2-4371-B500-B2B9B1CA3EDB}">
  <ds:schemaRefs>
    <ds:schemaRef ds:uri="http://schemas.openxmlformats.org/package/2006/metadata/core-properties"/>
    <ds:schemaRef ds:uri="7900b00d-6b81-4293-a6f6-7ae26b1ab9c6"/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f9d0f45c-c12f-4510-9b8d-33f7885b9fd4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962DE8F-D2C3-48C0-BBE0-B06AD55FAFF1}"/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353</Words>
  <Application>Microsoft Office PowerPoint</Application>
  <PresentationFormat>A4 Paper (210x297 mm)</PresentationFormat>
  <Paragraphs>101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Bobby Hill</cp:lastModifiedBy>
  <cp:revision>12</cp:revision>
  <cp:lastPrinted>2024-10-17T09:30:45Z</cp:lastPrinted>
  <dcterms:created xsi:type="dcterms:W3CDTF">2014-08-19T19:35:20Z</dcterms:created>
  <dcterms:modified xsi:type="dcterms:W3CDTF">2024-10-17T09:31:38Z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0x010100088545CEACE98C47A53948227D76640B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  <property fmtid="{D5CDD505-2E9C-101B-9397-08002B2CF9AE}" pid="6" name="MediaServiceImageTags">
    <vt:lpwstr/>
  </property>
</Properties>
</file>